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9EDB7-4B81-40C7-8AAF-EA11C612D3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80A46C-23D3-4D26-A06A-AEB9920FA0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5C791-BF69-4DC2-A799-2E7A2BB19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91BDE-D4A5-469D-87CE-0F936649B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BB942-A2A5-4306-9CDB-2E9E42657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82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2DD44-4075-46A2-92D0-4FE2418C2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2644AD-389E-4CCC-849D-4EB27B138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FAD51-6234-4D45-8DF9-C5971ABA9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1BB9B-55EC-471E-8203-AC14D8965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D62E4-8251-41E9-8296-1D81BD3AF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65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D97604-4A07-4B82-8F89-316911577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3E6952-7C01-4A78-B8C8-3ED9E6D4A6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5652-8B25-4A3A-9DEF-047178DE9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CC2-D252-499D-8DD8-8FA94B194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3F725-3CBA-4C36-9427-A002EF35B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3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38023-4380-42EF-81EC-F0A8F5155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A12A6-4369-4CCB-9702-0C1DCAE0E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1D051-1B1B-4E60-B179-53146E447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D1D60-0FEA-4D89-A217-57E3EE6C8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4194C-A9A2-4DEF-9EAF-B26ECB3BD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6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5947F-D819-413A-8461-95F012C2C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A34AE1-788D-4551-9190-C3F43E0F3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3606E-5BED-44E1-909B-29E49C2A7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D3682-85F6-4C10-B8E5-4312D5075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5482B-F0C5-415F-B3DF-89B72567E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5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6D8D1-72EF-4D81-9F4E-72250A0E4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06C5B-E4A7-4561-9C02-9E5419507C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BE0679-2AE6-49B3-AF54-FE6BB0C047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9E6C3-1A39-4A87-8ED4-12E62FBF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48C633-CDB4-41D6-A39C-5384EFD65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8C4688-ADB1-4D3B-B033-8BD0C0C27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9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C3AB-9A68-4E10-93C3-E910307B8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472A42-9D1B-4EEB-AEDA-4BBE91875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53F227-6706-4831-BD02-19A4A195F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76F7B6-1787-4084-B82C-4B8FEDE53A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E23DCB-42C5-475B-B7A4-9773E7EC16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97EE03-4A0F-4DE2-A361-D74A682D0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231493-9521-43C3-B0F9-D4BF81745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0C81DF-B5A5-4871-9872-40AB020A6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08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70D07-0AF4-4911-8591-2A263D32F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781EB9-63CE-4C8E-8E16-1D2196890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E26554-D80F-48EF-8B08-25E9E1340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28200-FD0A-4B8C-A0AC-76A5CCD4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19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66094-0A3B-4E7D-BD67-701275CE0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B17921-A257-416C-AA58-CBDF8902D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E877F0-0BAF-463C-AA68-954D29A63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56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B25B6-1C04-4E5B-9E9F-FD518C8E2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0B70E-B851-4090-891F-5C7850A0C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BAAD4A-4444-4F9D-845B-DA4F459E3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373581-3B18-4C82-8C8D-A60B5E58C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3D5349-B657-40FF-B97C-48AE88401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0C7748-971C-41F4-BE32-C1421C44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43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54D2D-DF40-4795-9A0A-3E0D60ECB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E4D5ED-7DB0-42CD-8FCE-4C511C9947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1DDC41-8DE9-47F2-8080-B7FA02AC9B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DE076-A583-4023-803B-34AACB94F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885D6F-06CB-455E-A2D5-4729EE68F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AB9AA-4EFD-4143-BAF4-C56BBAA6C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05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3FF863-922A-41CB-9D2D-B3C5C1E1C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9F251A-E486-45C9-952E-3BE6D8444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A0C2D-953C-4673-AB02-FB68A4B3D7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4163B-8EE3-4356-93B8-70F784CB301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07D38-58E1-451B-9367-75D6C37BF8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E7F27-E65D-4F57-9611-9F556544FA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677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C593C-4C6D-41BF-8594-DE87D3081F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{{TITLE}}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3E5F6B-A7C0-4AAC-91F8-03FD352498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{{SUBTITLE}}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047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72C54-3F50-42D8-A44E-6B679E081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{{SLIDE_TITLE_1}}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9579D-C50E-476B-B338-0D797B929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{{SLIDE_BODY_1}}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203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43CFC-AD31-4755-A6E5-4591B2F53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{{SLIDE_TITLE_2}}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27D9E-FDD8-4E42-BFB6-4A73F134D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{{SLIDE_BODY_2}}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780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{{TITLE}} </vt:lpstr>
      <vt:lpstr>{{SLIDE_TITLE_1}} </vt:lpstr>
      <vt:lpstr>{{SLIDE_TITLE_2}}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{{TITLE}} </dc:title>
  <dc:creator>Ananth BK</dc:creator>
  <cp:lastModifiedBy>Ananth BK</cp:lastModifiedBy>
  <cp:revision>1</cp:revision>
  <dcterms:created xsi:type="dcterms:W3CDTF">2026-01-28T10:00:17Z</dcterms:created>
  <dcterms:modified xsi:type="dcterms:W3CDTF">2026-01-28T10:00:46Z</dcterms:modified>
</cp:coreProperties>
</file>