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4512" autoAdjust="0"/>
  </p:normalViewPr>
  <p:slideViewPr>
    <p:cSldViewPr snapToGrid="0">
      <p:cViewPr varScale="1">
        <p:scale>
          <a:sx n="72" d="100"/>
          <a:sy n="72" d="100"/>
        </p:scale>
        <p:origin x="16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D921D-C201-4656-BF8B-2F1FE6269EFE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676CF-4DE7-4C05-9394-005D35ED083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394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!!! </a:t>
            </a:r>
            <a:r>
              <a:rPr lang="de-DE" dirty="0" err="1"/>
              <a:t>important</a:t>
            </a:r>
            <a:endParaRPr lang="de-DE" dirty="0"/>
          </a:p>
          <a:p>
            <a:endParaRPr lang="de-DE" dirty="0"/>
          </a:p>
          <a:p>
            <a:r>
              <a:rPr lang="de-DE" dirty="0"/>
              <a:t>	Diese Anleitung ist speziell an die folgenden Rollen gerichtet: Administratoren</a:t>
            </a:r>
          </a:p>
          <a:p>
            <a:endParaRPr lang="de-DE" dirty="0"/>
          </a:p>
          <a:p>
            <a:r>
              <a:rPr lang="de-DE" dirty="0"/>
              <a:t> 	</a:t>
            </a:r>
          </a:p>
          <a:p>
            <a:r>
              <a:rPr lang="de-DE" dirty="0"/>
              <a:t># CAMPLA </a:t>
            </a:r>
            <a:r>
              <a:rPr lang="de-DE" dirty="0" err="1"/>
              <a:t>Moodle</a:t>
            </a:r>
            <a:r>
              <a:rPr lang="de-DE" dirty="0"/>
              <a:t> Plugin</a:t>
            </a:r>
          </a:p>
          <a:p>
            <a:r>
              <a:rPr lang="de-DE" dirty="0"/>
              <a:t>Das Learning Management System (LMS) </a:t>
            </a:r>
            <a:r>
              <a:rPr lang="de-DE" dirty="0" err="1"/>
              <a:t>Moodle</a:t>
            </a:r>
            <a:r>
              <a:rPr lang="de-DE" dirty="0"/>
              <a:t> kann für Prüfungen zusammen mit CAMPLA eingesetzt werden. </a:t>
            </a:r>
          </a:p>
          <a:p>
            <a:r>
              <a:rPr lang="de-DE" dirty="0"/>
              <a:t>Damit die Verwaltung der Prüfungen vereinfacht werden kann, wurden von der Berner Fachhochschule BFH ein Plugin für CAMPLA entwickelt. </a:t>
            </a:r>
          </a:p>
          <a:p>
            <a:r>
              <a:rPr lang="de-DE" dirty="0"/>
              <a:t>Dieses Plugin erlaubt es für </a:t>
            </a:r>
            <a:r>
              <a:rPr lang="de-DE" dirty="0" err="1"/>
              <a:t>Moodle</a:t>
            </a:r>
            <a:r>
              <a:rPr lang="de-DE" dirty="0"/>
              <a:t> </a:t>
            </a:r>
            <a:r>
              <a:rPr lang="de-DE" dirty="0" err="1"/>
              <a:t>Quizes</a:t>
            </a:r>
            <a:r>
              <a:rPr lang="de-DE" dirty="0"/>
              <a:t> dazugehörige CAMPLA Prüfungen automatisiert zu erstellen. </a:t>
            </a:r>
          </a:p>
          <a:p>
            <a:r>
              <a:rPr lang="de-DE" dirty="0"/>
              <a:t>Dies vereinfacht die Erstellung von CAMPLA Prüfungen im Zusammenspiel mit </a:t>
            </a:r>
            <a:r>
              <a:rPr lang="de-DE" dirty="0" err="1"/>
              <a:t>Moodle</a:t>
            </a:r>
            <a:r>
              <a:rPr lang="de-DE" dirty="0"/>
              <a:t>.</a:t>
            </a:r>
          </a:p>
          <a:p>
            <a:r>
              <a:rPr lang="de-DE" dirty="0"/>
              <a:t> </a:t>
            </a:r>
          </a:p>
          <a:p>
            <a:r>
              <a:rPr lang="de-DE" dirty="0"/>
              <a:t>## Plugin installieren</a:t>
            </a:r>
          </a:p>
          <a:p>
            <a:r>
              <a:rPr lang="de-DE" dirty="0"/>
              <a:t>In der folgenden Anleitung wird beschrieben, wie das CAMPLA </a:t>
            </a:r>
            <a:r>
              <a:rPr lang="de-DE" dirty="0" err="1"/>
              <a:t>Moodle</a:t>
            </a:r>
            <a:r>
              <a:rPr lang="de-DE" dirty="0"/>
              <a:t> Plugin installiert und konfiguriert wird.</a:t>
            </a:r>
          </a:p>
          <a:p>
            <a:r>
              <a:rPr lang="de-DE" dirty="0"/>
              <a:t>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1148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[CAMPLA </a:t>
            </a:r>
            <a:r>
              <a:rPr lang="de-DE" dirty="0" err="1"/>
              <a:t>Moodle</a:t>
            </a:r>
            <a:r>
              <a:rPr lang="de-DE" dirty="0"/>
              <a:t> Plugin](https://github.com/lucaboesch/moodle-quizaccess_campla) herunterladen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Die [Installation mittels ZIP Datei](https://docs.moodle.org/501/en/Installing_plugins#Installing_via_uploaded_ZIP_file) wird im verlinkten Artikel beschrieben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959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 </a:t>
            </a:r>
          </a:p>
          <a:p>
            <a:r>
              <a:rPr lang="de-DE" dirty="0"/>
              <a:t>## Plugin konfigurieren</a:t>
            </a:r>
          </a:p>
          <a:p>
            <a:r>
              <a:rPr lang="de-DE" dirty="0"/>
              <a:t>Damit </a:t>
            </a:r>
            <a:r>
              <a:rPr lang="de-DE" dirty="0" err="1"/>
              <a:t>Moodle</a:t>
            </a:r>
            <a:r>
              <a:rPr lang="de-DE" dirty="0"/>
              <a:t> via CAMPLA Schnittstelle Prüfungen erstellen kann, muss ein Zugang für </a:t>
            </a:r>
            <a:r>
              <a:rPr lang="de-DE" dirty="0" err="1"/>
              <a:t>Moodle</a:t>
            </a:r>
            <a:r>
              <a:rPr lang="de-DE" dirty="0"/>
              <a:t> generiert werden.</a:t>
            </a:r>
          </a:p>
          <a:p>
            <a:r>
              <a:rPr lang="de-DE" dirty="0"/>
              <a:t>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2985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Unter dem Menüpunkt **Organisation** im Tab **Applikationen** können Zugänge für Applikationen erfasst werden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Mit einem Klick auf das **+** Symbol Erfassungsdialog öffnen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8437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**Name**: Name der Applikationen</a:t>
            </a:r>
          </a:p>
          <a:p>
            <a:r>
              <a:rPr lang="de-DE" dirty="0"/>
              <a:t>**Ablaufdatum**: Zeitpunkt, an welchem der Zugang erneuert werden muss. Zugang muss spätestens nach drei Jahren erneuert werden</a:t>
            </a:r>
          </a:p>
          <a:p>
            <a:r>
              <a:rPr lang="de-DE" dirty="0"/>
              <a:t>**Departement**: </a:t>
            </a:r>
            <a:r>
              <a:rPr lang="de-DE" dirty="0" err="1"/>
              <a:t>Moodle</a:t>
            </a:r>
            <a:r>
              <a:rPr lang="de-DE" dirty="0"/>
              <a:t> erstellt automatisch neue Module. Diese werden dem konfigurierten **Departement** zugewiesen</a:t>
            </a:r>
          </a:p>
          <a:p>
            <a:r>
              <a:rPr lang="de-DE" dirty="0"/>
              <a:t>**Prüfungsvorlage**: Zu verwendende **Prüfungsvorlage** für die Erstellung von Prüfungen 	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8836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**ACHTUNG**: Das **Secret** wird nur einmalig angezeigt! Speichern Sie dieses an einem sicheren Ort ab.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**Applikation ID**: Identifiziert die Applikation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**</a:t>
            </a:r>
            <a:r>
              <a:rPr lang="de-DE" dirty="0" err="1"/>
              <a:t>RESTful</a:t>
            </a:r>
            <a:r>
              <a:rPr lang="de-DE" dirty="0"/>
              <a:t> API URL**: URL zu </a:t>
            </a:r>
            <a:r>
              <a:rPr lang="de-DE" dirty="0" err="1"/>
              <a:t>RESTful</a:t>
            </a:r>
            <a:r>
              <a:rPr lang="de-DE" dirty="0"/>
              <a:t> API von CAMPLA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5606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 </a:t>
            </a:r>
          </a:p>
          <a:p>
            <a:r>
              <a:rPr lang="de-DE" dirty="0"/>
              <a:t>!!! </a:t>
            </a:r>
            <a:r>
              <a:rPr lang="de-DE" dirty="0" err="1"/>
              <a:t>important</a:t>
            </a:r>
            <a:endParaRPr lang="de-DE" dirty="0"/>
          </a:p>
          <a:p>
            <a:r>
              <a:rPr lang="de-DE" dirty="0"/>
              <a:t>    - Folgenden Informationen werden für die Plugin Konfiguration benötigt: **Applikation ID**, **Secret** und **</a:t>
            </a:r>
            <a:r>
              <a:rPr lang="de-DE" dirty="0" err="1"/>
              <a:t>RESTful</a:t>
            </a:r>
            <a:r>
              <a:rPr lang="de-DE" dirty="0"/>
              <a:t> API URL**</a:t>
            </a:r>
          </a:p>
          <a:p>
            <a:r>
              <a:rPr lang="de-DE" dirty="0"/>
              <a:t>    - Das Secret läuft spätestens nach drei Jahren ab und muss möglichst vor Ablauf erneuert werden</a:t>
            </a:r>
          </a:p>
          <a:p>
            <a:r>
              <a:rPr lang="de-DE" dirty="0"/>
              <a:t>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89818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Navigieren </a:t>
            </a:r>
            <a:r>
              <a:rPr lang="de-CH"/>
              <a:t>Sie zur </a:t>
            </a:r>
            <a:r>
              <a:rPr lang="de-CH" dirty="0" err="1"/>
              <a:t>Moodle</a:t>
            </a:r>
            <a:r>
              <a:rPr lang="de-CH" dirty="0"/>
              <a:t> Plattform auf, welcher sie das CAMPLA </a:t>
            </a:r>
            <a:r>
              <a:rPr lang="de-CH" dirty="0" err="1"/>
              <a:t>Moodle</a:t>
            </a:r>
            <a:r>
              <a:rPr lang="de-CH" dirty="0"/>
              <a:t> Plugin installiert haben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Sie benötigen **Administratoren** Berechtigungen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Im Tab **Plugins** sollten sie im Abschnitt **Aktivitäten** im Unterbereich **Test** das Plugin mit dem Namen **CAMPLA </a:t>
            </a:r>
            <a:r>
              <a:rPr lang="de-CH" dirty="0" err="1"/>
              <a:t>exam</a:t>
            </a:r>
            <a:r>
              <a:rPr lang="de-CH" dirty="0"/>
              <a:t> </a:t>
            </a:r>
            <a:r>
              <a:rPr lang="de-CH" dirty="0" err="1"/>
              <a:t>configuration</a:t>
            </a:r>
            <a:r>
              <a:rPr lang="de-CH" dirty="0"/>
              <a:t>** finden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**CAMPLA REST API URL** --&gt; **</a:t>
            </a:r>
            <a:r>
              <a:rPr lang="de-CH" dirty="0" err="1"/>
              <a:t>RESTful</a:t>
            </a:r>
            <a:r>
              <a:rPr lang="de-CH" dirty="0"/>
              <a:t> API URL**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**CAMPLA </a:t>
            </a:r>
            <a:r>
              <a:rPr lang="de-CH" dirty="0" err="1"/>
              <a:t>Application</a:t>
            </a:r>
            <a:r>
              <a:rPr lang="de-CH" dirty="0"/>
              <a:t> </a:t>
            </a:r>
            <a:r>
              <a:rPr lang="de-CH" dirty="0" err="1"/>
              <a:t>secret</a:t>
            </a:r>
            <a:r>
              <a:rPr lang="de-CH" dirty="0"/>
              <a:t>** --&gt; **Secret**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**CAMPLA </a:t>
            </a:r>
            <a:r>
              <a:rPr lang="de-CH" dirty="0" err="1"/>
              <a:t>Application</a:t>
            </a:r>
            <a:r>
              <a:rPr lang="de-CH" dirty="0"/>
              <a:t> ID** --&gt; **Applikation ID**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CH" dirty="0"/>
              <a:t>**CAMPLA </a:t>
            </a:r>
            <a:r>
              <a:rPr lang="de-CH" dirty="0" err="1"/>
              <a:t>default</a:t>
            </a:r>
            <a:r>
              <a:rPr lang="de-CH" dirty="0"/>
              <a:t> </a:t>
            </a:r>
            <a:r>
              <a:rPr lang="de-CH" dirty="0" err="1"/>
              <a:t>security</a:t>
            </a:r>
            <a:r>
              <a:rPr lang="de-CH" dirty="0"/>
              <a:t> </a:t>
            </a:r>
            <a:r>
              <a:rPr lang="de-CH" dirty="0" err="1"/>
              <a:t>level</a:t>
            </a:r>
            <a:r>
              <a:rPr lang="de-CH" dirty="0"/>
              <a:t>**: Absicherungstool, welches vorgeschlagen werden soll beim Erstellen einer neuen Prüfung. Hier kann zwischen **</a:t>
            </a:r>
            <a:r>
              <a:rPr lang="de-CH" dirty="0" err="1"/>
              <a:t>SafeExamBrowser</a:t>
            </a:r>
            <a:r>
              <a:rPr lang="de-CH" dirty="0"/>
              <a:t>** oder **</a:t>
            </a:r>
            <a:r>
              <a:rPr lang="de-CH" dirty="0" err="1"/>
              <a:t>Lernstick</a:t>
            </a:r>
            <a:r>
              <a:rPr lang="de-CH" dirty="0"/>
              <a:t>** gewählt werden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676CF-4DE7-4C05-9394-005D35ED0835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12776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BEB1BE-7A21-D27B-0A17-FAE1767A8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6C597C2-34BC-4CB5-035D-E6310CFA7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75F7D9-10DD-0F05-3BE0-2332D6871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254EAA-BACC-DD94-5EC8-CC7267267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F0010A-255D-6C50-3E51-7D0E35332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73279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B6E1F1-7386-5FA0-487D-1B99EF35F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50F8D1D-DB5D-9D48-0431-866F11C6DF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64AA67-635E-2DC5-29F6-1134EA3EC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862E25-204F-10E3-0981-28CD99DF1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B6F7E2-A4E0-8EA0-BF34-A04AF3E18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874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E818970-4E98-6008-AB6E-678E844138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7F0AB6-A0A6-CA6E-DF9D-07AD8A975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EB8C-2F97-2E1B-FD1B-3C9A47DAA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8CA826-6559-CACE-810D-B76B1E2F5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2DAC71-34B7-7B54-107A-A20F571BA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94509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DFB0D9-8EF8-28A6-2F1A-B87392D13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EEAE54-A821-0DAA-9AE0-1A183C3E1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9F254F-3C4E-A894-BDE6-F9F9F6AE0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1A601A-B0FE-A429-179D-D39B64D8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FED27C-826E-4C4E-A5E1-5CECA7282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0708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A9E43-905D-4A97-CC57-4BA03C171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F7D064-927B-088D-3CB8-D02D53E06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4AD0F3-6536-FE56-21F6-1A02F3A8B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358732-2235-D86A-A8BC-6A516D493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76B46AC-9829-AE70-63AE-F820F5B40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4756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BDAA49-65DE-A576-1E54-38838EA88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67A9FB-38CF-1E06-08A6-08305E7D2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7674B7A-5F13-E9F5-AFE0-9B64649D5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F4721F5-440A-6BCB-4273-2A12EE916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E462A4A-41F3-8B70-484B-430B1419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8CF0E0C-0EA5-781D-0A9A-2A3BB98D4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3373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9074E1-BB63-9DE1-6453-CBB88168E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523AAF-B88C-ED10-DD0C-92029D293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4A29E6-5E15-90E5-F28D-E20DBE6BB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D2E52AA-1DBF-39B4-1654-F8E6A101BD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67F96D7-3735-E29E-8C51-FB7D7B4E99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6FE7F4A-6540-ACB8-E71A-4B8FE96BB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9540058-D813-48B1-99E5-02321079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13B3622-61BF-FA03-4D46-AEBCA9EC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2930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EC80A5-FD28-72AF-792A-79CBBC3B0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6A4210-39D1-12AF-143E-4C3EC0829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AF6FAC-7009-A2F3-A9CA-726C80272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1DE88C-5665-5674-89A7-DF30CFFB8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6797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7554FE4-CC2A-5C69-5A75-EB83737EA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C0EDDA0-DA76-2228-A235-542349A4E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E115F21-3215-E051-0056-E1BBBC2A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64316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AA81FE-895F-C97E-29D2-FFDC4167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CA46F9-FD02-5184-3730-197D9CC60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4DD709-B6C3-00A5-C95F-B9E7CEBB8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1DFB3A7-8D1C-0936-AA9A-07A09EE7E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6F6948D-C1D6-4260-9E85-F7C179558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6345A7-81DE-973A-D726-22FDAE571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18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DEEA07-CDAE-6E2B-9D72-4462531C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76A662F-0097-2859-B19C-DB1BA84D12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6D496F8-F19E-9318-ADCB-74F2BE6B1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7E4728-E26C-D6E1-9F6B-72B41593B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378F7CD-1251-1418-F616-741933166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FC2FD1-E424-28F2-8BC1-B62ABC0E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8682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2B3F86C-03F2-5F6C-B349-66F0580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8A2E79-C127-A8F6-1727-6F6CEF013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F41057-A6C8-5605-F22C-CDBFB0B1E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68B2A8-5CEF-44F3-A3AC-09DA18A730C6}" type="datetimeFigureOut">
              <a:rPr lang="de-CH" smtClean="0"/>
              <a:t>16.04.2026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41EC9D-B854-03ED-5C10-B1D745904B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0280F8-EC1F-3DA8-4243-2419E81AEB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F04EF8-F718-40EF-B427-9A7AB4956AB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886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56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31E1FD6-904E-B224-4896-ED35BC440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51" y="457199"/>
            <a:ext cx="10377897" cy="513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05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4667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FA7478C-49BD-2492-BFC1-27B3A4C6D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654"/>
            <a:ext cx="12192000" cy="591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43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F47BEA6-6AB7-F078-A619-011943F44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810" y="990259"/>
            <a:ext cx="7554379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65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FB0ADF0-723C-3EC8-C5F5-A92BE3390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10" y="999899"/>
            <a:ext cx="9882780" cy="485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80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317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E5E49B2-E9DE-0FC1-A895-67CD142CA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44" y="618733"/>
            <a:ext cx="11545911" cy="562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46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7D58DD-DBA9-69E8-8C44-F9E708F8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Graphiken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46059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Microsoft Office PowerPoint</Application>
  <PresentationFormat>Breitbild</PresentationFormat>
  <Paragraphs>50</Paragraphs>
  <Slides>9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Graphiken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Kaspar</dc:creator>
  <cp:lastModifiedBy>Simon Kaspar</cp:lastModifiedBy>
  <cp:revision>6</cp:revision>
  <dcterms:created xsi:type="dcterms:W3CDTF">2026-04-15T11:32:36Z</dcterms:created>
  <dcterms:modified xsi:type="dcterms:W3CDTF">2026-04-16T11:20:30Z</dcterms:modified>
</cp:coreProperties>
</file>