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2.jpeg" ContentType="image/jpeg"/>
  <Override PartName="/ppt/media/image1.jpeg" ContentType="image/jpe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2.xml" ContentType="application/vnd.openxmlformats-officedocument.theme+xml"/>
  <Override PartName="/ppt/theme/theme1.xml" ContentType="application/vnd.openxmlformats-officedocument.theme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152280" y="5194440"/>
            <a:ext cx="7467120" cy="423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152280" y="5194440"/>
            <a:ext cx="7467120" cy="4238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280" y="5194440"/>
            <a:ext cx="7467120" cy="91404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ffffff"/>
                </a:solidFill>
                <a:latin typeface="Tahoma"/>
              </a:rPr>
              <a:t>Click to edit Master title style</a:t>
            </a:r>
            <a:endParaRPr b="0" lang="en-US" sz="44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</a:pPr>
            <a:fld id="{E110BC00-3D9E-47B3-AEE6-F1695E4F158A}" type="datetime">
              <a:rPr b="0" lang="en-US" sz="1400" spc="-1" strike="noStrike">
                <a:solidFill>
                  <a:srgbClr val="ffffff"/>
                </a:solidFill>
                <a:latin typeface="Times New Roman"/>
              </a:rPr>
              <a:t>11/1/18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p>
            <a:pPr algn="r">
              <a:lnSpc>
                <a:spcPct val="100000"/>
              </a:lnSpc>
            </a:pPr>
            <a:fld id="{995A346F-7CD7-4B64-B63B-31A549710945}" type="slidenum">
              <a:rPr b="0" lang="en-US" sz="1400" spc="-1" strike="noStrike">
                <a:solidFill>
                  <a:srgbClr val="ffffff"/>
                </a:solidFill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ffffff"/>
                </a:solidFill>
                <a:latin typeface="Tahoma"/>
              </a:rPr>
              <a:t>Click to edit the outline text format</a:t>
            </a:r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ffffff"/>
                </a:solidFill>
                <a:latin typeface="Tahoma"/>
              </a:rPr>
              <a:t>Second Outline Level</a:t>
            </a:r>
            <a:endParaRPr b="0" lang="en-US" sz="2400" spc="-1" strike="noStrike">
              <a:solidFill>
                <a:srgbClr val="ffffff"/>
              </a:solidFill>
              <a:latin typeface="Tahoma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Third Outline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Fourth Outline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Fifth Outline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Sixth Outline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Seventh Outline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85800" y="152280"/>
            <a:ext cx="7924320" cy="10663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ffffff"/>
                </a:solidFill>
                <a:latin typeface="Tahoma"/>
              </a:rPr>
              <a:t>Click to edit Master title style</a:t>
            </a:r>
            <a:endParaRPr b="0" lang="en-US" sz="44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85800" y="1447920"/>
            <a:ext cx="7924320" cy="457164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8eb3c8"/>
              </a:buClr>
              <a:buSzPct val="75000"/>
              <a:buFont typeface="Wingdings" charset="2"/>
              <a:buChar char=""/>
            </a:pPr>
            <a:r>
              <a:rPr b="0" lang="en-US" sz="3200" spc="-1" strike="noStrike">
                <a:solidFill>
                  <a:srgbClr val="ffffff"/>
                </a:solidFill>
                <a:latin typeface="Tahoma"/>
              </a:rPr>
              <a:t>Click to edit Master text styles</a:t>
            </a:r>
            <a:endParaRPr b="0" lang="en-US" sz="3200" spc="-1" strike="noStrike">
              <a:solidFill>
                <a:srgbClr val="ffffff"/>
              </a:solidFill>
              <a:latin typeface="Tahoma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8eb3c8"/>
              </a:buClr>
              <a:buSzPct val="75000"/>
              <a:buFont typeface="Wingdings" charset="2"/>
              <a:buChar char=""/>
            </a:pPr>
            <a:r>
              <a:rPr b="0" lang="en-US" sz="2800" spc="-1" strike="noStrike">
                <a:solidFill>
                  <a:srgbClr val="ffffff"/>
                </a:solidFill>
                <a:latin typeface="Tahoma"/>
              </a:rPr>
              <a:t>Second level</a:t>
            </a:r>
            <a:endParaRPr b="0" lang="en-US" sz="2800" spc="-1" strike="noStrike">
              <a:solidFill>
                <a:srgbClr val="ffffff"/>
              </a:solidFill>
              <a:latin typeface="Tahoma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8eb3c8"/>
              </a:buClr>
              <a:buSzPct val="75000"/>
              <a:buFont typeface="Wingdings" charset="2"/>
              <a:buChar char=""/>
            </a:pPr>
            <a:r>
              <a:rPr b="0" lang="en-US" sz="2400" spc="-1" strike="noStrike">
                <a:solidFill>
                  <a:srgbClr val="ffffff"/>
                </a:solidFill>
                <a:latin typeface="Tahoma"/>
              </a:rPr>
              <a:t>Third level</a:t>
            </a:r>
            <a:endParaRPr b="0" lang="en-US" sz="2400" spc="-1" strike="noStrike">
              <a:solidFill>
                <a:srgbClr val="ffffff"/>
              </a:solidFill>
              <a:latin typeface="Tahoma"/>
            </a:endParaRPr>
          </a:p>
          <a:p>
            <a:pPr lvl="3" marL="1562040" indent="-228240">
              <a:lnSpc>
                <a:spcPct val="100000"/>
              </a:lnSpc>
              <a:spcBef>
                <a:spcPts val="400"/>
              </a:spcBef>
              <a:buClr>
                <a:srgbClr val="8eb3c8"/>
              </a:buClr>
              <a:buSzPct val="7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Fourth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  <a:p>
            <a:pPr lvl="4" marL="1981080" indent="-228240">
              <a:lnSpc>
                <a:spcPct val="100000"/>
              </a:lnSpc>
              <a:spcBef>
                <a:spcPts val="400"/>
              </a:spcBef>
              <a:buClr>
                <a:srgbClr val="8eb3c8"/>
              </a:buClr>
              <a:buSzPct val="75000"/>
              <a:buFont typeface="Wingdings" charset="2"/>
              <a:buChar char=""/>
            </a:pPr>
            <a:r>
              <a:rPr b="0" lang="en-US" sz="2000" spc="-1" strike="noStrike">
                <a:solidFill>
                  <a:srgbClr val="ffffff"/>
                </a:solidFill>
                <a:latin typeface="Tahoma"/>
              </a:rPr>
              <a:t>Fifth level</a:t>
            </a:r>
            <a:endParaRPr b="0" lang="en-US" sz="20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85800" y="6172200"/>
            <a:ext cx="1549080" cy="4568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spcBef>
                <a:spcPts val="700"/>
              </a:spcBef>
            </a:pPr>
            <a:fld id="{FA2A455C-C6D8-4B73-BF9A-F40D093637BA}" type="datetime">
              <a:rPr b="0" lang="en-US" sz="1400" spc="-1" strike="noStrike">
                <a:solidFill>
                  <a:srgbClr val="ffffff"/>
                </a:solidFill>
                <a:latin typeface="Tahoma"/>
              </a:rPr>
              <a:t>11/1/18</a:t>
            </a:fld>
            <a:endParaRPr b="0" lang="en-US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2438280" y="6172200"/>
            <a:ext cx="4088880" cy="456840"/>
          </a:xfrm>
          <a:prstGeom prst="rect">
            <a:avLst/>
          </a:prstGeom>
        </p:spPr>
        <p:txBody>
          <a:bodyPr/>
          <a:p>
            <a:endParaRPr b="0" lang="en-US" sz="2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705720" y="6172200"/>
            <a:ext cx="1904760" cy="456840"/>
          </a:xfrm>
          <a:prstGeom prst="rect">
            <a:avLst/>
          </a:prstGeom>
        </p:spPr>
        <p:txBody>
          <a:bodyPr/>
          <a:p>
            <a:pPr algn="r">
              <a:lnSpc>
                <a:spcPct val="100000"/>
              </a:lnSpc>
              <a:spcBef>
                <a:spcPts val="700"/>
              </a:spcBef>
            </a:pPr>
            <a:fld id="{8FA7A034-1E12-4D1E-AAA2-76480C25445C}" type="slidenum">
              <a:rPr b="0" lang="en-US" sz="1400" spc="-1" strike="noStrike">
                <a:solidFill>
                  <a:srgbClr val="ffffff"/>
                </a:solidFill>
                <a:latin typeface="Tahoma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152280" y="5194440"/>
            <a:ext cx="7467120" cy="914040"/>
          </a:xfrm>
          <a:prstGeom prst="rect">
            <a:avLst/>
          </a:prstGeom>
          <a:noFill/>
          <a:ln w="9360">
            <a:noFill/>
          </a:ln>
        </p:spPr>
        <p:txBody>
          <a:bodyPr anchor="b"/>
          <a:p>
            <a:pPr>
              <a:lnSpc>
                <a:spcPct val="100000"/>
              </a:lnSpc>
            </a:pPr>
            <a:r>
              <a:rPr b="0" lang="en-US" sz="4400" spc="-1" strike="noStrike">
                <a:solidFill>
                  <a:srgbClr val="ffffff"/>
                </a:solidFill>
                <a:latin typeface="Tahoma"/>
              </a:rPr>
              <a:t>Sample PowerPoint File</a:t>
            </a:r>
            <a:endParaRPr b="0" lang="en-US" sz="4400" spc="-1" strike="noStrike">
              <a:solidFill>
                <a:srgbClr val="ffffff"/>
              </a:solidFill>
              <a:latin typeface="Tahoma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152280" y="6032520"/>
            <a:ext cx="6400440" cy="748800"/>
          </a:xfrm>
          <a:prstGeom prst="rect">
            <a:avLst/>
          </a:prstGeom>
          <a:noFill/>
          <a:ln w="9360">
            <a:noFill/>
          </a:ln>
        </p:spPr>
        <p:txBody>
          <a:bodyPr/>
          <a:p>
            <a:pPr>
              <a:lnSpc>
                <a:spcPct val="100000"/>
              </a:lnSpc>
              <a:spcBef>
                <a:spcPts val="641"/>
              </a:spcBef>
            </a:pPr>
            <a:r>
              <a:rPr b="0" lang="en-US" sz="3200" spc="-1" strike="noStrike">
                <a:solidFill>
                  <a:srgbClr val="ffffff"/>
                </a:solidFill>
                <a:latin typeface="Tahoma"/>
              </a:rPr>
              <a:t>St. Cloud Technical College</a:t>
            </a:r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3366"/>
      </a:dk2>
      <a:lt2>
        <a:srgbClr val="ffffff"/>
      </a:lt2>
      <a:accent1>
        <a:srgbClr val="8eb3c8"/>
      </a:accent1>
      <a:accent2>
        <a:srgbClr val="6f97b3"/>
      </a:accent2>
      <a:accent3>
        <a:srgbClr val="aaadb8"/>
      </a:accent3>
      <a:accent4>
        <a:srgbClr val="dadada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Central business district design template</Template>
  <TotalTime>8</TotalTime>
  <Application>LibreOffice/6.0.3.2$Linux_X86_64 LibreOffice_project/00m0$Build-2</Application>
  <Words>30</Words>
  <Paragraphs>5</Paragraphs>
  <Company>SCTC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2009-05-06T22:06:09Z</dcterms:created>
  <dc:creator>James Falkofske</dc:creator>
  <dc:description/>
  <dc:language>en-US</dc:language>
  <cp:lastModifiedBy/>
  <dcterms:modified xsi:type="dcterms:W3CDTF">2018-11-01T11:15:20Z</dcterms:modified>
  <cp:revision>3</cp:revision>
  <dc:subject/>
  <dc:title>Sample PowerPoint File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SCTC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</vt:i4>
  </property>
</Properties>
</file>