
<file path=[Content_Types].xml><?xml version="1.0" encoding="utf-8"?>
<Types xmlns="http://schemas.openxmlformats.org/package/2006/content-types">
  <Default Extension="wmf" ContentType="image/x-wmf"/>
  <Default Extension="png" ContentType="image/png"/>
  <Default Extension="jpeg" ContentType="image/jpeg"/>
  <Default Extension="xml" ContentType="application/xml"/>
  <Default Extension="rels" ContentType="application/vnd.openxmlformats-package.relationships+xml"/>
  <Default Extension="bin" ContentType="application/vnd.openxmlformats-officedocument.oleObject"/>
  <Override PartName="/ppt/notesSlides/notesSlide1.xml" ContentType="application/vnd.openxmlformats-officedocument.presentationml.notesSlide+xml"/>
  <Override PartName="/ppt/slides/slide1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app.xml" ContentType="application/vnd.openxmlformats-officedocument.extended-properties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aveSubsetFonts="1">
  <p:sldMasterIdLst>
    <p:sldMasterId id="2147483648" r:id="rId1"/>
  </p:sldMasterIdLst>
  <p:notesMasterIdLst>
    <p:notesMasterId r:id="rId5"/>
  </p:notesMasterIdLst>
  <p:sldIdLst>
    <p:sldId id="256" r:id="rId4"/>
  </p:sldIdLst>
  <p:sldSz cx="12192000" cy="6858000"/>
  <p:notesSz cx="6858000" cy="9144000"/>
  <p:defaultTextStyle>
    <a:defPPr>
      <a:defRPr lang="en-US"/>
    </a:defPPr>
    <a:lvl1pPr marL="0" algn="l" defTabSz="9144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>
      <a:defRPr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 varScale="1">
        <p:scale>
          <a:sx n="100" d="100"/>
          <a:sy n="100" d="100"/>
        </p:scale>
        <p:origin x="378" y="90"/>
      </p:cViewPr>
      <p:guideLst>
        <p:guide pos="3840"/>
        <p:guide pos="2160" orient="horz"/>
      </p:guideLst>
    </p:cSldViewPr>
  </p:slide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theme" Target="theme/theme2.xml"/><Relationship Id="rId4" Type="http://schemas.openxmlformats.org/officeDocument/2006/relationships/slide" Target="slides/slide1.xml"/><Relationship Id="rId5" Type="http://schemas.openxmlformats.org/officeDocument/2006/relationships/notesMaster" Target="notesMasters/notesMaster1.xml"/><Relationship Id="rId6" Type="http://schemas.openxmlformats.org/officeDocument/2006/relationships/presProps" Target="presProps.xml" /><Relationship Id="rId7" Type="http://schemas.openxmlformats.org/officeDocument/2006/relationships/tableStyles" Target="tableStyles.xml" /><Relationship Id="rId8" Type="http://schemas.openxmlformats.org/officeDocument/2006/relationships/viewProps" Target="viewProps.xml" /></Relationships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 name=""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 bwMode="auto"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 bwMode="auto"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3632E96E-41F7-40C5-8419-297958CC00FA}" type="datetimeFigureOut">
              <a:rPr lang="ru-RU"/>
              <a:t>10/30/2013</a:t>
            </a:fld>
            <a:endParaRPr lang="ru-RU"/>
          </a:p>
        </p:txBody>
      </p:sp>
      <p:sp>
        <p:nvSpPr>
          <p:cNvPr id="4" name="Slide Image Placeholder 3"/>
          <p:cNvSpPr>
            <a:spLocks noChangeAspect="1" noGrp="1" noRot="1"/>
          </p:cNvSpPr>
          <p:nvPr>
            <p:ph type="sldImg" idx="2"/>
          </p:nvPr>
        </p:nvSpPr>
        <p:spPr bwMode="auto"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>
              <a:defRPr/>
            </a:pPr>
            <a:endParaRPr lang="ru-R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 bwMode="auto"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>
              <a:defRPr/>
            </a:pPr>
            <a:r>
              <a:rPr lang="ru-RU"/>
              <a:t>Click to edit Master text styles</a:t>
            </a:r>
            <a:endParaRPr/>
          </a:p>
          <a:p>
            <a:pPr lvl="1">
              <a:defRPr/>
            </a:pPr>
            <a:r>
              <a:rPr lang="ru-RU"/>
              <a:t>Second level</a:t>
            </a:r>
            <a:endParaRPr/>
          </a:p>
          <a:p>
            <a:pPr lvl="2">
              <a:defRPr/>
            </a:pPr>
            <a:r>
              <a:rPr lang="ru-RU"/>
              <a:t>Third level</a:t>
            </a:r>
            <a:endParaRPr/>
          </a:p>
          <a:p>
            <a:pPr lvl="3">
              <a:defRPr/>
            </a:pPr>
            <a:r>
              <a:rPr lang="ru-RU"/>
              <a:t>Fourth level</a:t>
            </a:r>
            <a:endParaRPr/>
          </a:p>
          <a:p>
            <a:pPr lvl="4">
              <a:defRPr/>
            </a:pPr>
            <a:r>
              <a:rPr lang="ru-RU"/>
              <a:t>Fifth level</a:t>
            </a:r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 bwMode="auto"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 bwMode="auto"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2E6999B8-B6B4-4561-A3CD-BBCDAB9FC9D9}" type="slidenum">
              <a:rPr lang="ru-RU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>
      <a:defRPr sz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>
      <a:defRPr sz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>
      <a:defRPr sz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>
      <a:defRPr sz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>
      <a:defRPr sz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>
      <a:defRPr sz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>
      <a:defRPr sz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>
      <a:defRPr sz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>
      <a:defRPr sz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 ?>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cSld name="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ChangeAspect="1" noGrp="1" noRo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latin typeface="Arial"/>
              <a:cs typeface="Arial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 bwMode="auto"/>
        <p:txBody>
          <a:bodyPr/>
          <a:lstStyle/>
          <a:p>
            <a:pPr>
              <a:defRPr/>
            </a:pPr>
            <a:fld id="{2E6999B8-B6B4-4561-A3CD-BBCDAB9FC9D9}" type="slidenum">
              <a:rPr lang="ru-RU"/>
              <a:t>1</a:t>
            </a:fld>
            <a:endParaRPr lang="ru-RU"/>
          </a:p>
        </p:txBody>
      </p:sp>
    </p:spTree>
  </p:cSld>
</p:note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" userDrawn="1">
  <p:cSld name="Титульный слайд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 bwMode="auto"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 bwMode="auto"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>
              <a:defRPr/>
            </a:pPr>
            <a:r>
              <a:rPr lang="ru-RU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x" userDrawn="1">
  <p:cSld name="Заголовок и вертикальный текс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itleAndTx" userDrawn="1">
  <p:cSld name="Вертикальный заголовок и текс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 bwMode="auto">
          <a:xfrm>
            <a:off x="8724900" y="365125"/>
            <a:ext cx="2628900" cy="5811838"/>
          </a:xfrm>
        </p:spPr>
        <p:txBody>
          <a:bodyPr vert="eaVert"/>
          <a:lstStyle/>
          <a:p>
            <a:pPr>
              <a:defRPr/>
            </a:pPr>
            <a:r>
              <a:rPr lang="ru-RU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 bwMode="auto">
          <a:xfrm>
            <a:off x="838200" y="365125"/>
            <a:ext cx="7734300" cy="5811838"/>
          </a:xfrm>
        </p:spPr>
        <p:txBody>
          <a:bodyPr vert="eaVert"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Fifth level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Заголовок и объек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/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Fifth level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secHead" userDrawn="1">
  <p:cSld name="Заголовок раздела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Obj" userDrawn="1">
  <p:cSld name="Два объекта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 bwMode="auto">
          <a:xfrm>
            <a:off x="838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 bwMode="auto">
          <a:xfrm>
            <a:off x="6172200" y="1825625"/>
            <a:ext cx="5181600" cy="435133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TxTwoObj" userDrawn="1">
  <p:cSld name="Сравнение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365125"/>
            <a:ext cx="10515600" cy="1325563"/>
          </a:xfrm>
        </p:spPr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 bwMode="auto">
          <a:xfrm>
            <a:off x="839788" y="2505074"/>
            <a:ext cx="5157787" cy="3684588"/>
          </a:xfrm>
        </p:spPr>
        <p:txBody>
          <a:bodyPr/>
          <a:lstStyle/>
          <a:p>
            <a:pPr lvl="0">
              <a:defRPr/>
            </a:pPr>
            <a:r>
              <a:rPr lang="ru-RU"/>
              <a:t>Click to edit Master text styles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 bwMode="auto"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 bwMode="auto">
          <a:xfrm>
            <a:off x="6172200" y="2505074"/>
            <a:ext cx="5183188" cy="368458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Only" userDrawn="1">
  <p:cSld name="Только заголовок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blank" userDrawn="1">
  <p:cSld name="Пустой слайд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Tx" userDrawn="1">
  <p:cSld name="Объект с подписью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picTx" userDrawn="1">
  <p:cSld name="Рисунок с подписью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ChangeAspect="1" noGrp="1"/>
          </p:cNvSpPr>
          <p:nvPr>
            <p:ph type="pic" idx="1"/>
          </p:nvPr>
        </p:nvSpPr>
        <p:spPr bwMode="auto"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>
              <a:defRPr/>
            </a:pPr>
            <a:r>
              <a:rPr lang="ru-RU"/>
              <a:t>Click icon to add picture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ru-RU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ru-RU"/>
              <a:t>Click to edit Master text styles</a:t>
            </a:r>
            <a:endParaRPr/>
          </a:p>
          <a:p>
            <a:pPr lvl="1">
              <a:defRPr/>
            </a:pPr>
            <a:r>
              <a:rPr lang="ru-RU"/>
              <a:t>Second level</a:t>
            </a:r>
            <a:endParaRPr/>
          </a:p>
          <a:p>
            <a:pPr lvl="2">
              <a:defRPr/>
            </a:pPr>
            <a:r>
              <a:rPr lang="ru-RU"/>
              <a:t>Third level</a:t>
            </a:r>
            <a:endParaRPr/>
          </a:p>
          <a:p>
            <a:pPr lvl="3">
              <a:defRPr/>
            </a:pPr>
            <a:r>
              <a:rPr lang="ru-RU"/>
              <a:t>Fourth level</a:t>
            </a:r>
            <a:endParaRPr/>
          </a:p>
          <a:p>
            <a:pPr lvl="4">
              <a:defRPr/>
            </a:pPr>
            <a:r>
              <a:rPr lang="ru-RU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 bwMode="auto"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BCC18F51-09EC-435C-A3BA-64A766E099C0}" type="datetimeFigureOut">
              <a:rPr lang="ru-RU"/>
              <a:t>30.10.2013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 bwMode="auto"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auto"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08395586-F03A-48D1-94DF-16B239DF4FB5}" type="slidenum">
              <a:rPr lang="ru-RU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>
        <a:lnSpc>
          <a:spcPct val="90000"/>
        </a:lnSpc>
        <a:spcBef>
          <a:spcPts val="0"/>
        </a:spcBef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>
        <a:lnSpc>
          <a:spcPct val="90000"/>
        </a:lnSpc>
        <a:spcBef>
          <a:spcPts val="100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bg>
      <p:bgPr shadeToTitle="0">
        <a:solidFill>
          <a:schemeClr val="bg1">
            <a:lumMod val="95000"/>
          </a:schemeClr>
        </a:solidFill>
      </p:bgPr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auto">
          <a:xfrm rot="0" flipH="0" flipV="0">
            <a:off x="418452" y="502004"/>
            <a:ext cx="9149399" cy="914760"/>
          </a:xfrm>
        </p:spPr>
        <p:txBody>
          <a:bodyPr vertOverflow="overflow" horzOverflow="overflow" vert="horz" wrap="square" lIns="91440" tIns="45720" rIns="91440" bIns="45720" numCol="1" spcCol="0" rtlCol="0" fromWordArt="0" anchor="t" anchorCtr="0" forceAA="0" upright="0" compatLnSpc="0">
            <a:spAutoFit/>
          </a:bodyPr>
          <a:lstStyle/>
          <a:p>
            <a:pPr algn="l">
              <a:defRPr/>
            </a:pPr>
            <a:r>
              <a:rPr lang="en-US" sz="6000" b="1" i="0" u="none" strike="noStrike" cap="none" spc="0">
                <a:solidFill>
                  <a:schemeClr val="tx1"/>
                </a:solidFill>
                <a:latin typeface="Constantia"/>
                <a:ea typeface="Constantia"/>
                <a:cs typeface="Constantia"/>
              </a:rPr>
              <a:t>SWOT </a:t>
            </a:r>
            <a:r>
              <a:rPr lang="en-US" sz="6000" b="1" i="0" u="none" strike="noStrike" cap="none" spc="0">
                <a:solidFill>
                  <a:schemeClr val="accent5"/>
                </a:solidFill>
                <a:latin typeface="Constantia"/>
                <a:ea typeface="Constantia"/>
                <a:cs typeface="Constantia"/>
              </a:rPr>
              <a:t>analysis</a:t>
            </a:r>
            <a:endParaRPr b="1">
              <a:latin typeface="Constantia"/>
              <a:cs typeface="Constantia"/>
            </a:endParaRPr>
          </a:p>
        </p:txBody>
      </p:sp>
      <p:sp modelId="{1F018EA3-E122-4C33-A73E-3D546D7D7BBB}">
        <p:nvSpPr>
          <p:cNvPr id="0" name=""/>
          <p:cNvSpPr/>
          <p:nvPr/>
        </p:nvSpPr>
        <p:spPr bwMode="auto">
          <a:xfrm rot="0" flipH="0" flipV="0">
            <a:off x="8640314" y="4613161"/>
            <a:ext cx="3146400" cy="1526400"/>
          </a:xfrm>
          <a:prstGeom prst="roundRect">
            <a:avLst>
              <a:gd name="adj" fmla="val 10000"/>
            </a:avLst>
          </a:prstGeom>
          <a:solidFill>
            <a:schemeClr val="bg1">
              <a:alpha val="99999"/>
            </a:schemeClr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rgbClr val="000000"/>
          </a:lnRef>
          <a:fillRef idx="1">
            <a:srgbClr val="000000"/>
          </a:fillRef>
          <a:effectRef idx="0">
            <a:srgbClr val="000000"/>
          </a:effectRef>
          <a:fontRef idx="minor"/>
        </p:style>
        <p:txBody>
          <a:bodyPr spcFirstLastPara="0" vertOverflow="overflow" horzOverflow="overflow" vert="horz" wrap="square" lIns="126999" tIns="180000" rIns="126999" bIns="180000" numCol="1" spcCol="1269" rtlCol="0" fromWordArt="0" anchor="t" anchorCtr="0" forceAA="0" upright="0" compatLnSpc="0">
            <a:noAutofit/>
          </a:bodyPr>
          <a:lstStyle/>
          <a:p>
            <a:pPr marL="0" lvl="1" algn="l" defTabSz="1733549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600" b="1" i="0" u="none" strike="noStrike" cap="none" spc="0">
                <a:solidFill>
                  <a:schemeClr val="accent5"/>
                </a:solidFill>
                <a:latin typeface="Constantia"/>
                <a:ea typeface="Constantia"/>
                <a:cs typeface="Constantia"/>
              </a:rPr>
              <a:t>THREATS</a:t>
            </a:r>
            <a:endParaRPr sz="2600" b="1">
              <a:solidFill>
                <a:schemeClr val="accent2"/>
              </a:solidFill>
              <a:latin typeface="Constantia"/>
              <a:ea typeface="Constantia"/>
              <a:cs typeface="Constantia"/>
            </a:endParaRPr>
          </a:p>
          <a:p>
            <a:pPr marL="0" marR="0" lvl="1" indent="0" algn="l" defTabSz="1733549">
              <a:lnSpc>
                <a:spcPct val="90000"/>
              </a:lnSpc>
              <a:spcBef>
                <a:spcPts val="1133"/>
              </a:spcBef>
              <a:spcAft>
                <a:spcPts val="0"/>
              </a:spcAft>
              <a:defRPr/>
            </a:pPr>
            <a:r>
              <a:rPr lang="en-US" sz="1600" b="0" i="0" u="none" strike="noStrike" cap="none" spc="0">
                <a:solidFill>
                  <a:schemeClr val="tx1"/>
                </a:solidFill>
                <a:latin typeface="Open Sans"/>
                <a:ea typeface="Open Sans"/>
                <a:cs typeface="Open Sans"/>
              </a:rPr>
              <a:t>Add some text here</a:t>
            </a:r>
            <a:endParaRPr sz="2600"/>
          </a:p>
        </p:txBody>
      </p:sp>
      <p:sp modelId="{AD3531E6-3A5A-49A8-8C7D-BA026F11B6CB}">
        <p:nvSpPr>
          <p:cNvPr id="0" name=""/>
          <p:cNvSpPr/>
          <p:nvPr/>
        </p:nvSpPr>
        <p:spPr bwMode="auto">
          <a:xfrm rot="0" flipH="0" flipV="0">
            <a:off x="418452" y="4613161"/>
            <a:ext cx="3146400" cy="1526400"/>
          </a:xfrm>
          <a:prstGeom prst="roundRect">
            <a:avLst>
              <a:gd name="adj" fmla="val 10000"/>
            </a:avLst>
          </a:prstGeom>
          <a:solidFill>
            <a:schemeClr val="bg1">
              <a:alpha val="99999"/>
            </a:schemeClr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rgbClr val="000000"/>
          </a:lnRef>
          <a:fillRef idx="1">
            <a:srgbClr val="000000"/>
          </a:fillRef>
          <a:effectRef idx="0">
            <a:srgbClr val="000000"/>
          </a:effectRef>
          <a:fontRef idx="minor"/>
        </p:style>
        <p:txBody>
          <a:bodyPr spcFirstLastPara="0" vertOverflow="overflow" horzOverflow="overflow" vert="horz" wrap="square" lIns="126999" tIns="180000" rIns="126999" bIns="180000" numCol="1" spcCol="1269" rtlCol="0" fromWordArt="0" anchor="t" anchorCtr="0" forceAA="0" upright="0" compatLnSpc="0">
            <a:noAutofit/>
          </a:bodyPr>
          <a:lstStyle/>
          <a:p>
            <a:pPr marL="0" lvl="1" algn="l" defTabSz="1733549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600" b="1" i="0" u="none" strike="noStrike" cap="none" spc="0">
                <a:solidFill>
                  <a:schemeClr val="accent4"/>
                </a:solidFill>
                <a:latin typeface="Constantia"/>
                <a:ea typeface="Constantia"/>
                <a:cs typeface="Constantia"/>
              </a:rPr>
              <a:t>OPPORTUNITIES</a:t>
            </a:r>
            <a:endParaRPr sz="2600" b="1">
              <a:solidFill>
                <a:schemeClr val="accent2"/>
              </a:solidFill>
              <a:latin typeface="Constantia"/>
              <a:ea typeface="Constantia"/>
              <a:cs typeface="Constantia"/>
            </a:endParaRPr>
          </a:p>
          <a:p>
            <a:pPr marL="0" marR="0" lvl="1" indent="0" algn="l" defTabSz="1733549">
              <a:lnSpc>
                <a:spcPct val="90000"/>
              </a:lnSpc>
              <a:spcBef>
                <a:spcPts val="1133"/>
              </a:spcBef>
              <a:spcAft>
                <a:spcPts val="0"/>
              </a:spcAft>
              <a:defRPr/>
            </a:pPr>
            <a:r>
              <a:rPr lang="en-US" sz="1600" b="0" i="0" u="none" strike="noStrike" cap="none" spc="0">
                <a:solidFill>
                  <a:schemeClr val="tx1"/>
                </a:solidFill>
                <a:latin typeface="Open Sans"/>
                <a:ea typeface="Open Sans"/>
                <a:cs typeface="Open Sans"/>
              </a:rPr>
              <a:t>Add some text here</a:t>
            </a:r>
            <a:endParaRPr sz="2600"/>
          </a:p>
        </p:txBody>
      </p:sp>
      <p:sp modelId="{4067D461-65A8-490F-A1A1-3156D557213A}">
        <p:nvSpPr>
          <p:cNvPr id="0" name=""/>
          <p:cNvSpPr/>
          <p:nvPr/>
        </p:nvSpPr>
        <p:spPr bwMode="auto">
          <a:xfrm rot="0" flipH="0" flipV="0">
            <a:off x="8640314" y="1924346"/>
            <a:ext cx="3146400" cy="1526400"/>
          </a:xfrm>
          <a:prstGeom prst="roundRect">
            <a:avLst>
              <a:gd name="adj" fmla="val 10000"/>
            </a:avLst>
          </a:prstGeom>
          <a:solidFill>
            <a:schemeClr val="bg1">
              <a:alpha val="99999"/>
            </a:schemeClr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rgbClr val="000000"/>
          </a:lnRef>
          <a:fillRef idx="1">
            <a:srgbClr val="000000"/>
          </a:fillRef>
          <a:effectRef idx="0">
            <a:srgbClr val="000000"/>
          </a:effectRef>
          <a:fontRef idx="minor"/>
        </p:style>
        <p:txBody>
          <a:bodyPr spcFirstLastPara="0" vertOverflow="overflow" horzOverflow="overflow" vert="horz" wrap="square" lIns="126999" tIns="180000" rIns="126999" bIns="180000" numCol="1" spcCol="1269" rtlCol="0" fromWordArt="0" anchor="t" anchorCtr="0" forceAA="0" upright="0" compatLnSpc="0">
            <a:noAutofit/>
          </a:bodyPr>
          <a:lstStyle/>
          <a:p>
            <a:pPr marL="0" lvl="1" algn="l" defTabSz="1733549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600" b="1" i="0" u="none" strike="noStrike" cap="none" spc="0">
                <a:solidFill>
                  <a:schemeClr val="accent6"/>
                </a:solidFill>
                <a:latin typeface="Constantia"/>
                <a:ea typeface="Constantia"/>
                <a:cs typeface="Constantia"/>
              </a:rPr>
              <a:t>WEAKNESSES</a:t>
            </a:r>
            <a:endParaRPr sz="2600" b="1">
              <a:solidFill>
                <a:schemeClr val="accent2"/>
              </a:solidFill>
              <a:latin typeface="Constantia"/>
              <a:ea typeface="Constantia"/>
              <a:cs typeface="Constantia"/>
            </a:endParaRPr>
          </a:p>
          <a:p>
            <a:pPr marL="0" marR="0" lvl="1" indent="0" algn="l" defTabSz="1733549">
              <a:lnSpc>
                <a:spcPct val="90000"/>
              </a:lnSpc>
              <a:spcBef>
                <a:spcPts val="1133"/>
              </a:spcBef>
              <a:spcAft>
                <a:spcPts val="0"/>
              </a:spcAft>
              <a:defRPr/>
            </a:pPr>
            <a:r>
              <a:rPr lang="en-US" sz="1600" b="0" i="0" u="none" strike="noStrike" cap="none" spc="0">
                <a:solidFill>
                  <a:schemeClr val="tx1"/>
                </a:solidFill>
                <a:latin typeface="Open Sans"/>
                <a:ea typeface="Open Sans"/>
                <a:cs typeface="Open Sans"/>
              </a:rPr>
              <a:t>Add some text here</a:t>
            </a:r>
            <a:endParaRPr sz="2600"/>
          </a:p>
        </p:txBody>
      </p:sp>
      <p:sp modelId="{E69F5A31-D6FF-4121-AA27-24575BFEA501}">
        <p:nvSpPr>
          <p:cNvPr id="0" name=""/>
          <p:cNvSpPr/>
          <p:nvPr/>
        </p:nvSpPr>
        <p:spPr bwMode="auto">
          <a:xfrm rot="0" flipH="0" flipV="0">
            <a:off x="418452" y="1924346"/>
            <a:ext cx="3145689" cy="1525170"/>
          </a:xfrm>
          <a:prstGeom prst="roundRect">
            <a:avLst>
              <a:gd name="adj" fmla="val 10000"/>
            </a:avLst>
          </a:prstGeom>
          <a:solidFill>
            <a:schemeClr val="bg1">
              <a:alpha val="99999"/>
            </a:schemeClr>
          </a:solidFill>
          <a:ln w="12700" cap="flat" cmpd="sng" algn="ctr">
            <a:noFill/>
            <a:prstDash val="solid"/>
            <a:miter lim="800000"/>
          </a:ln>
          <a:effectLst/>
        </p:spPr>
        <p:style>
          <a:lnRef idx="2">
            <a:srgbClr val="000000"/>
          </a:lnRef>
          <a:fillRef idx="1">
            <a:srgbClr val="000000"/>
          </a:fillRef>
          <a:effectRef idx="0">
            <a:srgbClr val="000000"/>
          </a:effectRef>
          <a:fontRef idx="minor"/>
        </p:style>
        <p:txBody>
          <a:bodyPr spcFirstLastPara="0" vertOverflow="overflow" horzOverflow="overflow" vert="horz" wrap="square" lIns="126999" tIns="180000" rIns="126999" bIns="180000" numCol="1" spcCol="1269" rtlCol="0" fromWordArt="0" anchor="t" anchorCtr="0" forceAA="0" upright="0" compatLnSpc="0">
            <a:noAutofit/>
          </a:bodyPr>
          <a:lstStyle/>
          <a:p>
            <a:pPr marL="0" lvl="1" algn="l" defTabSz="1733549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sz="2600" b="1">
                <a:solidFill>
                  <a:schemeClr val="accent2"/>
                </a:solidFill>
                <a:latin typeface="Constantia"/>
                <a:ea typeface="Constantia"/>
                <a:cs typeface="Constantia"/>
              </a:rPr>
              <a:t>STRENGTHS</a:t>
            </a:r>
            <a:endParaRPr sz="2600" b="1">
              <a:solidFill>
                <a:schemeClr val="accent2"/>
              </a:solidFill>
              <a:latin typeface="Constantia"/>
              <a:ea typeface="Constantia"/>
              <a:cs typeface="Constantia"/>
            </a:endParaRPr>
          </a:p>
          <a:p>
            <a:pPr marL="0" lvl="1" algn="l" defTabSz="1733549">
              <a:lnSpc>
                <a:spcPct val="90000"/>
              </a:lnSpc>
              <a:spcBef>
                <a:spcPts val="1133"/>
              </a:spcBef>
              <a:spcAft>
                <a:spcPts val="0"/>
              </a:spcAft>
              <a:defRPr/>
            </a:pPr>
            <a:r>
              <a:rPr sz="1600" b="0">
                <a:solidFill>
                  <a:schemeClr val="tx1"/>
                </a:solidFill>
                <a:latin typeface="Open Sans"/>
                <a:ea typeface="Open Sans"/>
                <a:cs typeface="Open Sans"/>
              </a:rPr>
              <a:t>Add some text here</a:t>
            </a:r>
            <a:endParaRPr sz="1800" b="0">
              <a:latin typeface="Open Sans"/>
              <a:cs typeface="Open Sans"/>
            </a:endParaRPr>
          </a:p>
        </p:txBody>
      </p:sp>
      <p:grpSp>
        <p:nvGrpSpPr>
          <p:cNvPr id="351680621" name=""/>
          <p:cNvGrpSpPr/>
          <p:nvPr/>
        </p:nvGrpSpPr>
        <p:grpSpPr bwMode="auto">
          <a:xfrm>
            <a:off x="3990819" y="1850909"/>
            <a:ext cx="4222816" cy="4222816"/>
            <a:chOff x="0" y="0"/>
            <a:chExt cx="4222816" cy="4222816"/>
          </a:xfrm>
        </p:grpSpPr>
        <p:sp modelId="{B0E4EB08-4A51-4B42-BE28-74A21AE78629}">
          <p:nvSpPr>
            <p:cNvPr id="0" name=""/>
            <p:cNvSpPr/>
            <p:nvPr/>
          </p:nvSpPr>
          <p:spPr bwMode="auto">
            <a:xfrm rot="0" flipH="0" flipV="0">
              <a:off x="0" y="0"/>
              <a:ext cx="2063746" cy="2063746"/>
            </a:xfrm>
            <a:prstGeom prst="pieWedge">
              <a:avLst/>
            </a:prstGeom>
            <a:solidFill>
              <a:schemeClr val="accent2"/>
            </a:solidFill>
            <a:ln w="12700" cap="flat" cmpd="sng" algn="ctr">
              <a:solidFill>
                <a:schemeClr val="lt1">
                  <a:hueOff val="0"/>
                  <a:satOff val="0"/>
                  <a:lumOff val="0"/>
                  <a:alphaOff val="0"/>
                </a:schemeClr>
              </a:solidFill>
              <a:prstDash val="solid"/>
              <a:miter lim="800000"/>
            </a:ln>
            <a:effectLst/>
          </p:spPr>
          <p:style>
            <a:lnRef idx="2">
              <a:srgbClr val="000000"/>
            </a:lnRef>
            <a:fillRef idx="1">
              <a:srgbClr val="000000"/>
            </a:fillRef>
            <a:effectRef idx="0">
              <a:srgbClr val="000000"/>
            </a:effectRef>
            <a:fontRef idx="minor">
              <a:schemeClr val="lt1"/>
            </a:fontRef>
          </p:style>
          <p:txBody>
            <a:bodyPr spcFirstLastPara="0" vertOverflow="overflow" horzOverflow="overflow" vert="horz" wrap="square" lIns="192024" tIns="192024" rIns="192024" bIns="192024" numCol="1" spcCol="1269" rtlCol="0" fromWordArt="0" anchor="ctr" anchorCtr="0" forceAA="0" upright="0" compatLnSpc="0">
              <a:noAutofit/>
            </a:bodyPr>
            <a:lstStyle/>
            <a:p>
              <a:pPr marL="0" lvl="0" indent="0" algn="ctr" defTabSz="1689099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  <a:defRPr/>
              </a:pPr>
              <a:r>
                <a:rPr sz="9000" b="1">
                  <a:latin typeface="Constantia"/>
                  <a:ea typeface="Constantia"/>
                  <a:cs typeface="Constantia"/>
                </a:rPr>
                <a:t>S</a:t>
              </a:r>
              <a:endParaRPr sz="2700"/>
            </a:p>
          </p:txBody>
        </p:sp>
        <p:sp modelId="{8C2D7F80-F41B-4478-96E4-365D5D30B1B3}">
          <p:nvSpPr>
            <p:cNvPr id="0" name=""/>
            <p:cNvSpPr/>
            <p:nvPr/>
          </p:nvSpPr>
          <p:spPr bwMode="auto">
            <a:xfrm rot="5399978" flipH="0" flipV="0">
              <a:off x="2159070" y="0"/>
              <a:ext cx="2063746" cy="2063746"/>
            </a:xfrm>
            <a:prstGeom prst="pieWedge">
              <a:avLst/>
            </a:prstGeom>
            <a:solidFill>
              <a:schemeClr val="accent6"/>
            </a:solidFill>
            <a:ln w="12700" cap="flat" cmpd="sng" algn="ctr">
              <a:solidFill>
                <a:schemeClr val="lt1">
                  <a:hueOff val="0"/>
                  <a:satOff val="0"/>
                  <a:lumOff val="0"/>
                  <a:alphaOff val="0"/>
                </a:schemeClr>
              </a:solidFill>
              <a:prstDash val="solid"/>
              <a:miter lim="800000"/>
            </a:ln>
            <a:effectLst/>
          </p:spPr>
          <p:style>
            <a:lnRef idx="2">
              <a:srgbClr val="000000"/>
            </a:lnRef>
            <a:fillRef idx="1">
              <a:srgbClr val="000000"/>
            </a:fillRef>
            <a:effectRef idx="0">
              <a:srgbClr val="000000"/>
            </a:effectRef>
            <a:fontRef idx="minor">
              <a:schemeClr val="lt1"/>
            </a:fontRef>
          </p:style>
          <p:txBody>
            <a:bodyPr spcFirstLastPara="0" vertOverflow="overflow" horzOverflow="overflow" vert="vert270" wrap="square" lIns="192024" tIns="192024" rIns="192024" bIns="192024" numCol="1" spcCol="1269" rtlCol="0" fromWordArt="0" anchor="ctr" anchorCtr="0" forceAA="0" upright="0" compatLnSpc="0">
              <a:noAutofit/>
            </a:bodyPr>
            <a:lstStyle/>
            <a:p>
              <a:pPr marL="0" marR="0" lvl="0" indent="0" algn="ctr" defTabSz="1689099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  <a:defRPr/>
              </a:pPr>
              <a:r>
                <a:rPr lang="en-US" sz="9000" b="1" i="0" u="none" strike="noStrike" cap="none" spc="0">
                  <a:solidFill>
                    <a:schemeClr val="lt1"/>
                  </a:solidFill>
                  <a:latin typeface="Constantia"/>
                  <a:ea typeface="Constantia"/>
                  <a:cs typeface="Constantia"/>
                </a:rPr>
                <a:t>W</a:t>
              </a:r>
              <a:endParaRPr sz="2700"/>
            </a:p>
          </p:txBody>
        </p:sp>
        <p:sp modelId="{BD44251F-D6ED-44B1-97A2-B98AE99C2AF2}">
          <p:nvSpPr>
            <p:cNvPr id="0" name=""/>
            <p:cNvSpPr/>
            <p:nvPr/>
          </p:nvSpPr>
          <p:spPr bwMode="auto">
            <a:xfrm rot="10799990" flipH="0" flipV="0">
              <a:off x="2159070" y="2159070"/>
              <a:ext cx="2063746" cy="2063746"/>
            </a:xfrm>
            <a:prstGeom prst="pieWedge">
              <a:avLst/>
            </a:prstGeom>
            <a:solidFill>
              <a:schemeClr val="accent5"/>
            </a:solidFill>
            <a:ln w="12700" cap="flat" cmpd="sng" algn="ctr">
              <a:solidFill>
                <a:schemeClr val="lt1">
                  <a:hueOff val="0"/>
                  <a:satOff val="0"/>
                  <a:lumOff val="0"/>
                  <a:alphaOff val="0"/>
                </a:schemeClr>
              </a:solidFill>
              <a:prstDash val="solid"/>
              <a:miter lim="800000"/>
            </a:ln>
            <a:effectLst/>
          </p:spPr>
          <p:style>
            <a:lnRef idx="2">
              <a:srgbClr val="000000"/>
            </a:lnRef>
            <a:fillRef idx="1">
              <a:srgbClr val="000000"/>
            </a:fillRef>
            <a:effectRef idx="0">
              <a:srgbClr val="000000"/>
            </a:effectRef>
            <a:fontRef idx="minor">
              <a:schemeClr val="lt1"/>
            </a:fontRef>
          </p:style>
          <p:txBody>
            <a:bodyPr rot="10800000" spcFirstLastPara="0" vertOverflow="overflow" horzOverflow="overflow" vert="horz" wrap="square" lIns="192024" tIns="192024" rIns="192024" bIns="192024" numCol="1" spcCol="1269" rtlCol="0" fromWordArt="0" anchor="b" anchorCtr="0" forceAA="0" upright="0" compatLnSpc="0">
              <a:noAutofit/>
            </a:bodyPr>
            <a:lstStyle/>
            <a:p>
              <a:pPr marL="0" marR="0" lvl="0" indent="0" algn="ctr" defTabSz="1689099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  <a:defRPr/>
              </a:pPr>
              <a:r>
                <a:rPr lang="en-US" sz="9000" b="1" i="0" u="none" strike="noStrike" cap="none" spc="0">
                  <a:solidFill>
                    <a:schemeClr val="lt1"/>
                  </a:solidFill>
                  <a:latin typeface="Constantia"/>
                  <a:ea typeface="Constantia"/>
                  <a:cs typeface="Constantia"/>
                </a:rPr>
                <a:t>T</a:t>
              </a:r>
              <a:endParaRPr sz="2700"/>
            </a:p>
          </p:txBody>
        </p:sp>
        <p:sp modelId="{465C937E-3350-4F7D-83C7-68E43694477F}">
          <p:nvSpPr>
            <p:cNvPr id="0" name=""/>
            <p:cNvSpPr/>
            <p:nvPr/>
          </p:nvSpPr>
          <p:spPr bwMode="auto">
            <a:xfrm rot="16199969" flipH="0" flipV="0">
              <a:off x="0" y="2159070"/>
              <a:ext cx="2063746" cy="2063746"/>
            </a:xfrm>
            <a:prstGeom prst="pieWedge">
              <a:avLst/>
            </a:prstGeom>
            <a:solidFill>
              <a:schemeClr val="accent4"/>
            </a:solidFill>
            <a:ln w="12700" cap="flat" cmpd="sng" algn="ctr">
              <a:solidFill>
                <a:schemeClr val="lt1">
                  <a:hueOff val="0"/>
                  <a:satOff val="0"/>
                  <a:lumOff val="0"/>
                  <a:alphaOff val="0"/>
                </a:schemeClr>
              </a:solidFill>
              <a:prstDash val="solid"/>
              <a:miter lim="800000"/>
            </a:ln>
            <a:effectLst/>
          </p:spPr>
          <p:style>
            <a:lnRef idx="2">
              <a:srgbClr val="000000"/>
            </a:lnRef>
            <a:fillRef idx="1">
              <a:srgbClr val="000000"/>
            </a:fillRef>
            <a:effectRef idx="0">
              <a:srgbClr val="000000"/>
            </a:effectRef>
            <a:fontRef idx="minor">
              <a:schemeClr val="lt1"/>
            </a:fontRef>
          </p:style>
          <p:txBody>
            <a:bodyPr spcFirstLastPara="0" vertOverflow="overflow" horzOverflow="overflow" vert="vert" wrap="square" lIns="192024" tIns="192024" rIns="192024" bIns="192024" numCol="1" spcCol="1269" rtlCol="0" fromWordArt="0" anchor="t" anchorCtr="0" forceAA="0" upright="0" compatLnSpc="0">
              <a:noAutofit/>
            </a:bodyPr>
            <a:lstStyle/>
            <a:p>
              <a:pPr marL="0" marR="0" lvl="0" indent="0" algn="ctr" defTabSz="1689099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  <a:defRPr/>
              </a:pPr>
              <a:r>
                <a:rPr lang="en-US" sz="9000" b="1" i="0" u="none" strike="noStrike" cap="none" spc="0">
                  <a:solidFill>
                    <a:schemeClr val="lt1"/>
                  </a:solidFill>
                  <a:latin typeface="Constantia"/>
                  <a:ea typeface="Constantia"/>
                  <a:cs typeface="Constantia"/>
                </a:rPr>
                <a:t>O</a:t>
              </a:r>
              <a:endParaRPr lang="en-US" sz="9000" b="1" i="0" u="none" strike="noStrike" cap="none" spc="0">
                <a:solidFill>
                  <a:schemeClr val="lt1"/>
                </a:solidFill>
                <a:latin typeface="Constantia"/>
                <a:cs typeface="Constantia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>
    <mc:Choice xmlns:p159="http://schemas.microsoft.com/office/powerpoint/2015/09/main" xmlns:p14="http://schemas.microsoft.com/office/powerpoint/2010/main" Requires="p159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_rels/theme2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Urban">
      <a:dk1>
        <a:srgbClr val="000000"/>
      </a:dk1>
      <a:lt1>
        <a:srgbClr val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Office Theme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 Them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ppt/theme/theme2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/>
        <a:ea typeface="Arial"/>
        <a:cs typeface="Arial"/>
      </a:majorFont>
      <a:minorFont>
        <a:latin typeface="Arial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/>
  <DocSecurity>0</DocSecurity>
  <PresentationFormat>Widescreen</PresentationFormat>
  <Paragraphs>0</Paragraphs>
  <Slides>1</Slides>
  <Notes>1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Theme 1</vt:lpstr>
      <vt:lpstr>Slide 1</vt:lpstr>
    </vt:vector>
  </TitlesOfParts>
  <Manager/>
  <Company/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dc:identifier/>
  <dc:language/>
  <cp:lastModifiedBy/>
  <cp:revision>1</cp:revision>
  <dcterms:modified xsi:type="dcterms:W3CDTF">2024-04-08T13:41:18Z</dcterms:modified>
  <cp:category/>
  <cp:contentStatus/>
  <cp:version/>
</cp:coreProperties>
</file>