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ar-S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ar-SA"/>
              <a:t>انقر لتحرير نمط العنوان الثانوي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84422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23719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1644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32272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186728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Femte nivå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592360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776507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56609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11076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r-SA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48965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مع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r-SA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171453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07285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943776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