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Datum tijdelijke aanduiding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nl-NL" smtClean="0"/>
              <a:t>10/30/2013</a:t>
            </a:fld>
            <a:endParaRPr lang="nl-NL"/>
          </a:p>
        </p:txBody>
      </p:sp>
      <p:sp>
        <p:nvSpPr>
          <p:cNvPr id="4" name="Tijdelijke aanduiding voor dia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Opmerkingen Tijdelijke aanduiding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afbeelding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Opmerkingen Tijdelijke aanduiding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nl-NL" smtClean="0"/>
              <a:t>1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203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0289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980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250253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997070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66113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507205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265935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02979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08768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13177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Upravte štýly predlohy textu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8E55F0-49D3-47F0-9F7C-B48EBAF4ED8F}" type="datetimeFigureOut">
              <a:rPr lang="nl-NL" smtClean="0"/>
              <a:t>14.12.2018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D1342B-065B-40C6-A6BB-D997923519A3}" type="slidenum">
              <a:rPr lang="nl-NL" smtClean="0"/>
              <a:t>‹#›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5243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