
<file path=[Content_Types].xml><?xml version="1.0" encoding="utf-8"?>
<Types xmlns="http://schemas.openxmlformats.org/package/2006/content-types">
  <Default Extension="wmf" ContentType="image/x-wmf"/>
  <Default Extension="png" ContentType="image/png"/>
  <Default Extension="jpeg" ContentType="image/jpeg"/>
  <Default Extension="xml" ContentType="application/xml"/>
  <Default Extension="rels" ContentType="application/vnd.openxmlformats-package.relationships+xml"/>
  <Default Extension="bin" ContentType="application/vnd.openxmlformats-officedocument.oleObject"/>
  <Override PartName="/ppt/notesSlides/notesSlide1.xml" ContentType="application/vnd.openxmlformats-officedocument.presentationml.notesSlide+xml"/>
  <Override PartName="/ppt/slides/slide1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app.xml" ContentType="application/vnd.openxmlformats-officedocument.extended-properties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aveSubsetFonts="1">
  <p:sldMasterIdLst>
    <p:sldMasterId id="2147483648" r:id="rId1"/>
  </p:sldMasterIdLst>
  <p:notesMasterIdLst>
    <p:notesMasterId r:id="rId5"/>
  </p:notesMasterIdLst>
  <p:sldIdLst>
    <p:sldId id="256" r:id="rId4"/>
  </p:sldIdLst>
  <p:sldSz cx="12192000" cy="6858000"/>
  <p:notesSz cx="6858000" cy="9144000"/>
  <p:defaultTextStyle>
    <a:defPPr>
      <a:defRPr lang="he-I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</p:cSldViewPr>
  </p:notes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theme" Target="theme/theme2.xml"/><Relationship Id="rId4" Type="http://schemas.openxmlformats.org/officeDocument/2006/relationships/slide" Target="slides/slide1.xml"/><Relationship Id="rId5" Type="http://schemas.openxmlformats.org/officeDocument/2006/relationships/notesMaster" Target="notesMasters/notesMaster1.xml"/><Relationship Id="rId6" Type="http://schemas.openxmlformats.org/officeDocument/2006/relationships/presProps" Target="presProps.xml" /><Relationship Id="rId7" Type="http://schemas.openxmlformats.org/officeDocument/2006/relationships/tableStyles" Target="tableStyles.xml" /><Relationship Id="rId8" Type="http://schemas.openxmlformats.org/officeDocument/2006/relationships/viewProps" Target="viewProps.xml" /></Relationships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מיקום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he-I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he-IL" smtClean="0"/>
              <a:t>10/30/2013</a:t>
            </a:fld>
            <a:endParaRPr lang="he-IL"/>
          </a:p>
        </p:txBody>
      </p:sp>
      <p:sp>
        <p:nvSpPr>
          <p:cNvPr id="4" name="מציין מיקום של תמונת שקף 3"/>
          <p:cNvSpPr>
            <a:spLocks noChangeAspect="1" noGrp="1" noRo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he-IL"/>
          </a:p>
        </p:txBody>
      </p:sp>
      <p:sp>
        <p:nvSpPr>
          <p:cNvPr id="5" name="הערות מקום מציין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he-IL" smtClean="0"/>
              <a:t>לחץ כדי לערוך סגנונות טקסט מאסטר</a:t>
            </a:r>
          </a:p>
          <a:p>
            <a:pPr lvl="1"/>
            <a:r>
              <a:rPr lang="he-IL" smtClean="0"/>
              <a:t>רמה שניה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/>
          </a:p>
        </p:txBody>
      </p:sp>
      <p:sp>
        <p:nvSpPr>
          <p:cNvPr id="6" name="מציין מיקום תחתון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he-IL"/>
          </a:p>
        </p:txBody>
      </p:sp>
      <p:sp>
        <p:nvSpPr>
          <p:cNvPr id="7" name="מציין מיקום של מספר שקף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he-IL" smtClean="0"/>
              <a:t>‹#›</a:t>
            </a:fld>
            <a:endParaRPr lang="he-I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 ?>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מונת שקף 1"/>
          <p:cNvSpPr>
            <a:spLocks noChangeAspect="1" noGrp="1" noRo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הערות מקום מציין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e-IL" dirty="0">
              <a:latin typeface="Arial" pitchFamily="34" charset="0" panose="020B0604020202020204"/>
              <a:cs typeface="Arial" pitchFamily="34" charset="0" panose="020B0604020202020204"/>
            </a:endParaRPr>
          </a:p>
        </p:txBody>
      </p:sp>
      <p:sp>
        <p:nvSpPr>
          <p:cNvPr id="4" name="מציין מיקום של מספר שקף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he-IL" smtClean="0"/>
              <a:t>1</a:t>
            </a:fld>
            <a:endParaRPr lang="he-IL"/>
          </a:p>
        </p:txBody>
      </p:sp>
    </p:spTree>
  </p:cSld>
  <p:clrMapOvr>
    <a:masterClrMapping/>
  </p:clrMapOvr>
</p:note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title">
  <p:cSld name="שקופית כותרת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e-IL" smtClean="0"/>
              <a:t>לחץ כדי לערוך סגנון כותרת משנה של תבנית בסיס</a:t>
            </a:r>
            <a:endParaRPr lang="he-IL" dirty="0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vertTx">
  <p:cSld name="כותרת וטקסט אנכ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vertTitleAndTx">
  <p:cSld name="כותרת אנכית וטקס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אנכית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של טקסט אנכי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10" name="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obj">
  <p:cSld name="כותרת ותוכ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secHead">
  <p:cSld name="כותרת מקטע עליונ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twoObj">
  <p:cSld name="שני תכנים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תוכן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twoTxTwoObj">
  <p:cSld name="השוואה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4" name="מציין מיקום תוכן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5" name="מציין מיקום טקסט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6" name="מציין מיקום תוכן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7" name="מציין מיקום של תאריך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8" name="מציין מיקום של כותרת תחתונה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מציין מיקום של מספר שקופית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titleOnly">
  <p:cSld name="כותרת בלבד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של תאריך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4" name="מציין מיקום של כותרת תחתונה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מציין מיקום של מספר שקופית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blank">
  <p:cSld name="ריק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תאריך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3" name="מציין מיקום של כותרת תחתונה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מציין מיקום של מספר שקופית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objTx">
  <p:cSld name="תוכן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תוכן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1" type="picTx">
  <p:cSld name="תמונה עם כיתוב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של תמונה 2"/>
          <p:cNvSpPr>
            <a:spLocks noChangeAspect="1"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he-IL" smtClean="0"/>
              <a:t>לחץ על הסמל כדי להוסיף תמונה</a:t>
            </a:r>
            <a:endParaRPr lang="he-IL" dirty="0"/>
          </a:p>
        </p:txBody>
      </p:sp>
      <p:sp>
        <p:nvSpPr>
          <p:cNvPr id="4" name="מציין מיקום טקסט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e-IL" smtClean="0"/>
              <a:t>לחץ כדי לערוך סגנונות טקסט של תבנית בסיס</a:t>
            </a:r>
          </a:p>
        </p:txBody>
      </p:sp>
      <p:sp>
        <p:nvSpPr>
          <p:cNvPr id="5" name="מציין מיקום של תאריך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6" name="מציין מיקום של כותרת תחתונה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מציין מיקום של מספר שקופית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מציין מיקום של כותרת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e-IL" smtClean="0"/>
              <a:t>לחץ כדי לערוך סגנון כותרת של תבנית בסיס</a:t>
            </a:r>
            <a:endParaRPr lang="he-IL" dirty="0"/>
          </a:p>
        </p:txBody>
      </p:sp>
      <p:sp>
        <p:nvSpPr>
          <p:cNvPr id="3" name="מציין מיקום טקסט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e-IL" smtClean="0"/>
              <a:t>לחץ כדי לערוך סגנונות טקסט של תבנית בסיס</a:t>
            </a:r>
          </a:p>
          <a:p>
            <a:pPr lvl="1"/>
            <a:r>
              <a:rPr lang="he-IL" smtClean="0"/>
              <a:t>רמה שנייה</a:t>
            </a:r>
          </a:p>
          <a:p>
            <a:pPr lvl="2"/>
            <a:r>
              <a:rPr lang="he-IL" smtClean="0"/>
              <a:t>רמה שלישית</a:t>
            </a:r>
          </a:p>
          <a:p>
            <a:pPr lvl="3"/>
            <a:r>
              <a:rPr lang="he-IL" smtClean="0"/>
              <a:t>רמה רביעית</a:t>
            </a:r>
          </a:p>
          <a:p>
            <a:pPr lvl="4"/>
            <a:r>
              <a:rPr lang="he-IL" smtClean="0"/>
              <a:t>רמה חמישית</a:t>
            </a:r>
            <a:endParaRPr lang="he-IL" dirty="0"/>
          </a:p>
        </p:txBody>
      </p:sp>
      <p:sp>
        <p:nvSpPr>
          <p:cNvPr id="4" name="מציין מיקום של תאריך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he-IL" smtClean="0"/>
              <a:t>30.10.2013</a:t>
            </a:fld>
            <a:endParaRPr lang="he-IL"/>
          </a:p>
        </p:txBody>
      </p:sp>
      <p:sp>
        <p:nvSpPr>
          <p:cNvPr id="5" name="מציין מיקום של כותרת תחתונה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מציין מיקום של מספר שקופית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he-IL" smtClean="0"/>
              <a:t>‹#›</a:t>
            </a:fld>
            <a:endParaRPr lang="he-I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 panose="020B0604020202020204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 panose="020B0604020202020204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כותרת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e-IL" dirty="0"/>
          </a:p>
        </p:txBody>
      </p:sp>
      <p:sp>
        <p:nvSpPr>
          <p:cNvPr id="3" name="כותרת משנה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he-IL" dirty="0"/>
          </a:p>
        </p:txBody>
      </p:sp>
    </p:spTree>
  </p:cSld>
  <p:clrMapOvr>
    <a:masterClrMapping/>
  </p:clrMapOvr>
</p:sld>
</file>

<file path=ppt/theme/_rels/theme1.xml.rels><?xml version="1.0" encoding="UTF-8" standalone="yes"?><Relationships xmlns="http://schemas.openxmlformats.org/package/2006/relationships"></Relationships>
</file>

<file path=ppt/theme/_rels/theme2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ppt/theme/theme2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Arial"/>
        <a:cs typeface="Arial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Arial"/>
        <a:cs typeface="Arial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Pages>0</Pages>
  <Words>1</Words>
  <Characters>0</Characters>
  <CharactersWithSpaces>0</CharactersWithSpaces>
  <Application/>
  <DocSecurity>0</DocSecurity>
  <PresentationFormat>Widescreen</PresentationFormat>
  <Lines>0</Lines>
  <Paragraphs>1</Paragraphs>
  <Slides>1</Slides>
  <Notes>1</Notes>
  <HiddenSlides>0</HiddenSlides>
  <MMClips>0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Theme 1</vt:lpstr>
      <vt:lpstr>Slide 1</vt:lpstr>
    </vt:vector>
  </TitlesOfParts>
  <Manager/>
  <Company/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dc:identifier/>
  <dc:language/>
  <cp:lastModifiedBy/>
  <cp:revision>1</cp:revision>
  <dcterms:created xsi:type="dcterms:W3CDTF">2012-12-03T06:56:55Z</dcterms:created>
  <dcterms:modified xsi:type="dcterms:W3CDTF">2013-10-30T14:12:17Z</dcterms:modified>
  <cp:category/>
  <cp:contentStatus/>
  <cp:version/>
</cp:coreProperties>
</file>